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szabo.bibor/how-to-create-a-seaborn-correlation-heatmap-in-python-834c0686b88e" TargetMode="External"/><Relationship Id="rId4" Type="http://schemas.openxmlformats.org/officeDocument/2006/relationships/hyperlink" Target="https://scikit-learn.org/stabl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IST 718: Project</a:t>
            </a:r>
            <a:br>
              <a:rPr lang="en-US" sz="7200" dirty="0"/>
            </a:br>
            <a:r>
              <a:rPr lang="en-US" sz="7200" dirty="0"/>
              <a:t>Coffee Bean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Tim Cordero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9DBAA-47DA-CFE6-C987-AE57C816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109268"/>
            <a:ext cx="10353762" cy="1257300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EE47A-EB71-3367-E708-059B5784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" y="1366568"/>
            <a:ext cx="12063559" cy="2467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59F90-0BB0-89EA-7875-80C85F3C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40" y="4403132"/>
            <a:ext cx="6668431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16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CF2B-DA22-C56A-8A81-72DFAD842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 descr="Cup of coffee with a spoon on a table">
            <a:extLst>
              <a:ext uri="{FF2B5EF4-FFF2-40B4-BE49-F238E27FC236}">
                <a16:creationId xmlns:a16="http://schemas.microsoft.com/office/drawing/2014/main" id="{E2F6616C-E2F9-C940-7986-6EF159779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5" r="-2" b="28110"/>
          <a:stretch/>
        </p:blipFill>
        <p:spPr>
          <a:xfrm>
            <a:off x="913795" y="2076450"/>
            <a:ext cx="10353762" cy="3714749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EAFE9-09F0-F6EE-0925-DDAF126ACDB8}"/>
              </a:ext>
            </a:extLst>
          </p:cNvPr>
          <p:cNvSpPr txBox="1"/>
          <p:nvPr/>
        </p:nvSpPr>
        <p:spPr>
          <a:xfrm>
            <a:off x="913795" y="5848348"/>
            <a:ext cx="10791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https://pandas.pydata.org/</a:t>
            </a:r>
            <a:endParaRPr lang="en-US" dirty="0"/>
          </a:p>
          <a:p>
            <a:r>
              <a:rPr lang="en-US" dirty="0">
                <a:hlinkClick r:id="rId4"/>
              </a:rPr>
              <a:t>https://scikit-learn.org/stable/</a:t>
            </a:r>
            <a:endParaRPr lang="en-US" dirty="0"/>
          </a:p>
          <a:p>
            <a:r>
              <a:rPr lang="en-US" dirty="0">
                <a:hlinkClick r:id="rId5"/>
              </a:rPr>
              <a:t>https://medium.com/@szabo.bibor/how-to-create-a-seaborn-correlation-heatmap-in-python-834c0686b88e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20F1-F5EA-031F-710D-75961F25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en-US" dirty="0"/>
              <a:t>Specification</a:t>
            </a:r>
          </a:p>
        </p:txBody>
      </p:sp>
      <p:pic>
        <p:nvPicPr>
          <p:cNvPr id="7" name="Graphic 6" descr="Coffee outline">
            <a:extLst>
              <a:ext uri="{FF2B5EF4-FFF2-40B4-BE49-F238E27FC236}">
                <a16:creationId xmlns:a16="http://schemas.microsoft.com/office/drawing/2014/main" id="{D8964718-AFB1-8A65-342D-031C7C6BD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880" y="2076450"/>
            <a:ext cx="3622671" cy="36226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9A1D9-15CA-6993-33AF-1C2739F17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0"/>
            <a:ext cx="4856841" cy="3973367"/>
          </a:xfrm>
        </p:spPr>
        <p:txBody>
          <a:bodyPr anchor="t">
            <a:normAutofit/>
          </a:bodyPr>
          <a:lstStyle/>
          <a:p>
            <a:r>
              <a:rPr lang="en-US" dirty="0"/>
              <a:t>Coffee Bean Data collected from the Coffee Quality Institute</a:t>
            </a:r>
          </a:p>
          <a:p>
            <a:pPr lvl="1"/>
            <a:r>
              <a:rPr lang="en-US" sz="2300" dirty="0"/>
              <a:t>1,339 observations</a:t>
            </a:r>
          </a:p>
          <a:p>
            <a:pPr lvl="1"/>
            <a:r>
              <a:rPr lang="en-US" sz="2300" dirty="0"/>
              <a:t>4 csv files</a:t>
            </a:r>
          </a:p>
          <a:p>
            <a:r>
              <a:rPr lang="en-US" dirty="0"/>
              <a:t>Determine what features make a high-quality coffee bean</a:t>
            </a:r>
          </a:p>
          <a:p>
            <a:r>
              <a:rPr lang="en-US" dirty="0"/>
              <a:t>Predict quality score for coffee bean input</a:t>
            </a:r>
          </a:p>
        </p:txBody>
      </p:sp>
    </p:spTree>
    <p:extLst>
      <p:ext uri="{BB962C8B-B14F-4D97-AF65-F5344CB8AC3E}">
        <p14:creationId xmlns:p14="http://schemas.microsoft.com/office/powerpoint/2010/main" val="376316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39F7-F613-C50E-02A9-0221FBB9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DE90-0963-5D08-2384-47A8995B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columns named differently in respective files</a:t>
            </a:r>
          </a:p>
          <a:p>
            <a:r>
              <a:rPr lang="en-US" dirty="0"/>
              <a:t>Drop rows with no corresponding record for ratings</a:t>
            </a:r>
          </a:p>
          <a:p>
            <a:r>
              <a:rPr lang="en-US" dirty="0"/>
              <a:t>Set Indexes</a:t>
            </a:r>
          </a:p>
          <a:p>
            <a:r>
              <a:rPr lang="en-US" dirty="0"/>
              <a:t>Dropping duplicated columns once Data Frames were merged</a:t>
            </a:r>
          </a:p>
          <a:p>
            <a:r>
              <a:rPr lang="en-US" dirty="0"/>
              <a:t>1,311 observations for Arabica beans and only 28 for Robusta</a:t>
            </a:r>
          </a:p>
        </p:txBody>
      </p:sp>
    </p:spTree>
    <p:extLst>
      <p:ext uri="{BB962C8B-B14F-4D97-AF65-F5344CB8AC3E}">
        <p14:creationId xmlns:p14="http://schemas.microsoft.com/office/powerpoint/2010/main" val="282951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5197-882A-38B5-499C-1C6C0D776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Observation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D3A83-26B5-EDC6-A274-49AD859C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11" y="84538"/>
            <a:ext cx="3635249" cy="291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03B61-0FF1-5A7D-8F4F-3F86E019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75" y="1416571"/>
            <a:ext cx="4984721" cy="50635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589DE5-3897-E5CA-1B0B-E91A5AFF1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38" y="3079731"/>
            <a:ext cx="6228887" cy="35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1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57F6-525C-E0EC-4F10-E4757126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667328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9C17F-B81D-6B04-9D39-C18DE609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01" y="3429000"/>
            <a:ext cx="7489446" cy="3392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680F0-9219-E4D2-0C74-1E101D4A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200" y="581064"/>
            <a:ext cx="7489445" cy="27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57F6-525C-E0EC-4F10-E4757126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667328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 (Cont.)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0C9377-B605-DA2A-6A80-6A6743B9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84" y="807810"/>
            <a:ext cx="4243217" cy="288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67628-35F7-A1D4-7665-5EDC46B2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05981"/>
            <a:ext cx="4210723" cy="288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B52E1A-9305-8E96-B4F7-D3F9D5CB3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4" y="3839161"/>
            <a:ext cx="4257116" cy="28786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20898C-9C80-77AF-44DA-BA48FA28A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893" y="3829760"/>
            <a:ext cx="4210723" cy="28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4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5AC14-6354-C4E4-E308-9957A7E6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21B2F-F01A-C12A-9794-3C70A8F4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146" y="2552184"/>
            <a:ext cx="5449060" cy="3696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EF174-E9C5-F173-1F43-7D9FE9684ACF}"/>
              </a:ext>
            </a:extLst>
          </p:cNvPr>
          <p:cNvSpPr txBox="1"/>
          <p:nvPr/>
        </p:nvSpPr>
        <p:spPr>
          <a:xfrm>
            <a:off x="2754824" y="1682234"/>
            <a:ext cx="667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Ordinary Least Squares model accounts for 81% variability in the data</a:t>
            </a:r>
          </a:p>
          <a:p>
            <a:pPr algn="ctr"/>
            <a:r>
              <a:rPr lang="en-US" dirty="0"/>
              <a:t>- Predicting quality score by Flavor, Balance, and Uniformity</a:t>
            </a:r>
          </a:p>
        </p:txBody>
      </p:sp>
    </p:spTree>
    <p:extLst>
      <p:ext uri="{BB962C8B-B14F-4D97-AF65-F5344CB8AC3E}">
        <p14:creationId xmlns:p14="http://schemas.microsoft.com/office/powerpoint/2010/main" val="28950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3FA6-BD66-30C9-BDAD-FC1D903C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47782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Analysis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55260-86FB-4A33-963D-B3EEBAFEC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1" y="1241935"/>
            <a:ext cx="4692034" cy="3702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057662-2E74-5919-5831-F9059FB4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89" y="102163"/>
            <a:ext cx="6954220" cy="2534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3B8D5-C70E-874E-19F7-31D21FCB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230" y="2681786"/>
            <a:ext cx="6780353" cy="40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2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E29D-F439-E875-BAD3-683C3F93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5147"/>
            <a:ext cx="10353762" cy="1257300"/>
          </a:xfrm>
        </p:spPr>
        <p:txBody>
          <a:bodyPr/>
          <a:lstStyle/>
          <a:p>
            <a:r>
              <a:rPr lang="en-US" dirty="0"/>
              <a:t>Analysis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EF749-FBD1-2CC2-D4B1-6D577C73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072" y="1392447"/>
            <a:ext cx="5706271" cy="1648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96282-DDDA-973D-370A-6055FB7DF9CC}"/>
              </a:ext>
            </a:extLst>
          </p:cNvPr>
          <p:cNvSpPr txBox="1"/>
          <p:nvPr/>
        </p:nvSpPr>
        <p:spPr>
          <a:xfrm>
            <a:off x="2509771" y="3209028"/>
            <a:ext cx="7172458" cy="278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SVM Model had the best accuracy at 89%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Orderly Least Squares Model had the best compute time at 0.01 seconds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Seems as though Flavor and Aftertaste scores are the best indicators toward a quality coffee beam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Planning on using the SVM model to predict quality of user coffee bean</a:t>
            </a:r>
          </a:p>
        </p:txBody>
      </p:sp>
    </p:spTree>
    <p:extLst>
      <p:ext uri="{BB962C8B-B14F-4D97-AF65-F5344CB8AC3E}">
        <p14:creationId xmlns:p14="http://schemas.microsoft.com/office/powerpoint/2010/main" val="3299063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{FC37774C-25FF-4E35-9A68-C28443E5FD8E}tf12214701_win32</Template>
  <TotalTime>207</TotalTime>
  <Words>198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Goudy Old Style</vt:lpstr>
      <vt:lpstr>Wingdings 2</vt:lpstr>
      <vt:lpstr>SlateVTI</vt:lpstr>
      <vt:lpstr>IST 718: Project Coffee Bean Analysis</vt:lpstr>
      <vt:lpstr>Specification</vt:lpstr>
      <vt:lpstr>Scrub</vt:lpstr>
      <vt:lpstr>Observation</vt:lpstr>
      <vt:lpstr>Observation (Cont.)</vt:lpstr>
      <vt:lpstr>Observation (Cont.)</vt:lpstr>
      <vt:lpstr>Analysis</vt:lpstr>
      <vt:lpstr>Analysis (Cont.)</vt:lpstr>
      <vt:lpstr>Analysis (Cont.)</vt:lpstr>
      <vt:lpstr>Recommendation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718: Project Coffee Bean Analysis</dc:title>
  <dc:creator>Tim Cordero</dc:creator>
  <cp:lastModifiedBy> </cp:lastModifiedBy>
  <cp:revision>9</cp:revision>
  <dcterms:created xsi:type="dcterms:W3CDTF">2022-09-17T22:45:07Z</dcterms:created>
  <dcterms:modified xsi:type="dcterms:W3CDTF">2022-09-19T18:14:54Z</dcterms:modified>
</cp:coreProperties>
</file>